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306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4" r:id="rId15"/>
    <p:sldId id="320" r:id="rId16"/>
    <p:sldId id="319" r:id="rId17"/>
    <p:sldId id="318" r:id="rId18"/>
    <p:sldId id="321" r:id="rId19"/>
    <p:sldId id="322" r:id="rId20"/>
    <p:sldId id="326" r:id="rId21"/>
    <p:sldId id="323" r:id="rId22"/>
    <p:sldId id="328" r:id="rId23"/>
    <p:sldId id="324" r:id="rId24"/>
    <p:sldId id="325" r:id="rId25"/>
    <p:sldId id="327" r:id="rId26"/>
    <p:sldId id="304" r:id="rId27"/>
    <p:sldId id="305" r:id="rId28"/>
    <p:sldId id="329" r:id="rId29"/>
    <p:sldId id="330" r:id="rId30"/>
    <p:sldId id="33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4031-8C02-9841-8E7B-CB606E0E569E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2E2C-E580-DC4C-B827-88299778E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 Helvetica Bold"/>
                <a:cs typeface="B Helvetica Bold"/>
              </a:rPr>
              <a:t>Portrait Narrative Series</a:t>
            </a:r>
            <a:endParaRPr lang="en-US" dirty="0">
              <a:latin typeface="B Helvetica Bold"/>
              <a:cs typeface="B Helvetic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latin typeface="Helvetica"/>
                <a:cs typeface="Helvetica"/>
              </a:rPr>
              <a:t>Troutman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22" dirty="0" smtClean="0">
                <a:latin typeface="Helvetica"/>
                <a:cs typeface="Helvetica"/>
              </a:rPr>
              <a:t>Final closing shot to wrap up the story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4" name="Content Placeholder 3" descr="Allen-Jones-Portrait-7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884237"/>
            <a:ext cx="301730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 Helvetica Bold"/>
                <a:cs typeface="B Helvetica Bold"/>
              </a:rPr>
              <a:t>Benjamin Heath </a:t>
            </a:r>
            <a:endParaRPr lang="en-US" dirty="0">
              <a:latin typeface="B Helvetica Bold"/>
              <a:cs typeface="B Helvetic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latin typeface="Helvetica"/>
                <a:cs typeface="Helvetica"/>
              </a:rPr>
              <a:t>Commissioned </a:t>
            </a:r>
            <a:r>
              <a:rPr lang="en-US" sz="2400" i="1" dirty="0" err="1" smtClean="0">
                <a:latin typeface="Helvetica"/>
                <a:cs typeface="Helvetica"/>
              </a:rPr>
              <a:t>photoseries</a:t>
            </a:r>
            <a:r>
              <a:rPr lang="en-US" sz="2400" i="1" dirty="0" smtClean="0">
                <a:latin typeface="Helvetica"/>
                <a:cs typeface="Helvetica"/>
              </a:rPr>
              <a:t> for Hyundai USA</a:t>
            </a:r>
            <a:endParaRPr lang="en-US" sz="2400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1d2c2f727adc5ad-BHHyundaiAngela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74" y="1295400"/>
            <a:ext cx="301825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6063"/>
            <a:ext cx="8229600" cy="1143000"/>
          </a:xfrm>
        </p:spPr>
        <p:txBody>
          <a:bodyPr>
            <a:normAutofit/>
          </a:bodyPr>
          <a:lstStyle/>
          <a:p>
            <a:r>
              <a:rPr lang="en-US" sz="2222" dirty="0" smtClean="0">
                <a:latin typeface="Helvetica"/>
                <a:cs typeface="Helvetica"/>
              </a:rPr>
              <a:t>Shot of what they're making or in action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4" name="Content Placeholder 3" descr="651b0019d4562ec5-BHHyundaiAngela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800100"/>
            <a:ext cx="678682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2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Shot of what they're making or in </a:t>
            </a:r>
            <a:r>
              <a:rPr lang="en-US" sz="2000" dirty="0" smtClean="0">
                <a:latin typeface="Helvetica"/>
                <a:cs typeface="Helvetica"/>
              </a:rPr>
              <a:t>action/ Candid </a:t>
            </a:r>
            <a:r>
              <a:rPr lang="en-US" sz="2000" dirty="0" smtClean="0">
                <a:latin typeface="Helvetica"/>
                <a:cs typeface="Helvetica"/>
              </a:rPr>
              <a:t>portrait as they talk or work</a:t>
            </a:r>
            <a:br>
              <a:rPr lang="en-US" sz="2000" dirty="0" smtClean="0">
                <a:latin typeface="Helvetica"/>
                <a:cs typeface="Helvetica"/>
              </a:rPr>
            </a:br>
            <a:r>
              <a:rPr lang="en-US" sz="2000" dirty="0" smtClean="0">
                <a:latin typeface="Helvetica"/>
                <a:cs typeface="Helvetica"/>
              </a:rPr>
              <a:t/>
            </a:r>
            <a:br>
              <a:rPr lang="en-US" sz="2000" dirty="0" smtClean="0">
                <a:latin typeface="Helvetica"/>
                <a:cs typeface="Helvetica"/>
              </a:rPr>
            </a:br>
            <a:endParaRPr lang="en-US" sz="2000" dirty="0"/>
          </a:p>
        </p:txBody>
      </p:sp>
      <p:pic>
        <p:nvPicPr>
          <p:cNvPr id="4" name="Content Placeholder 3" descr="2ebfa54beb8e5bf6-BHHyundaiAngel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990600"/>
            <a:ext cx="678682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09df2f9cf31d42e-BHHyundaiEri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74" y="1371600"/>
            <a:ext cx="301825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85d8b08ddf6ecfe-BHHyundaiEri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371600"/>
            <a:ext cx="6786824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b425aef38d87187-BHHyundaiEri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143000"/>
            <a:ext cx="678682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7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Maria Jose </a:t>
            </a:r>
            <a:r>
              <a:rPr lang="en-US" dirty="0" err="1" smtClean="0"/>
              <a:t>Sesma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p</a:t>
            </a:r>
            <a:r>
              <a:rPr lang="en-US" i="1" dirty="0" smtClean="0"/>
              <a:t>ortraits of women in Mexico 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9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Your </a:t>
            </a:r>
            <a:r>
              <a:rPr lang="en-US" sz="2800" dirty="0" smtClean="0">
                <a:latin typeface="Helvetica"/>
                <a:cs typeface="Helvetica"/>
              </a:rPr>
              <a:t>goal for this assignment is to</a:t>
            </a:r>
            <a:r>
              <a:rPr lang="en-US" sz="2800" dirty="0" smtClean="0">
                <a:latin typeface="Helvetica"/>
                <a:cs typeface="Helvetica"/>
              </a:rPr>
              <a:t> select a person and create a series of photos of them doing what they love.  What is their craft? writing</a:t>
            </a:r>
            <a:r>
              <a:rPr lang="en-US" sz="2800" dirty="0" smtClean="0">
                <a:latin typeface="Helvetica"/>
                <a:cs typeface="Helvetica"/>
              </a:rPr>
              <a:t>, basketball, playing an instrument, cooking, painting, working on a car..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Tell </a:t>
            </a:r>
            <a:r>
              <a:rPr lang="en-US" sz="2800" dirty="0" smtClean="0">
                <a:latin typeface="Helvetica"/>
                <a:cs typeface="Helvetica"/>
              </a:rPr>
              <a:t>the story of this</a:t>
            </a:r>
            <a:r>
              <a:rPr lang="en-US" sz="2800" dirty="0" smtClean="0">
                <a:latin typeface="Helvetica"/>
                <a:cs typeface="Helvetica"/>
              </a:rPr>
              <a:t> person </a:t>
            </a:r>
            <a:r>
              <a:rPr lang="en-US" sz="2800" dirty="0" smtClean="0">
                <a:latin typeface="Helvetica"/>
                <a:cs typeface="Helvetica"/>
              </a:rPr>
              <a:t>through a series of 6 photographs of them in their </a:t>
            </a:r>
            <a:r>
              <a:rPr lang="en-US" sz="2800" dirty="0" smtClean="0">
                <a:latin typeface="Helvetica"/>
                <a:cs typeface="Helvetica"/>
              </a:rPr>
              <a:t>working or favorite </a:t>
            </a:r>
            <a:r>
              <a:rPr lang="en-US" sz="2800" dirty="0" smtClean="0">
                <a:latin typeface="Helvetica"/>
                <a:cs typeface="Helvetica"/>
              </a:rPr>
              <a:t>environment.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endParaRPr lang="en-US" sz="28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11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8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1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417638"/>
            <a:ext cx="678894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9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295400"/>
            <a:ext cx="678894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0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417638"/>
            <a:ext cx="678894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-651x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417638"/>
            <a:ext cx="678894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Consider: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 smtClean="0">
                <a:latin typeface="Helvetica"/>
                <a:cs typeface="Helvetica"/>
              </a:rPr>
              <a:t>can you make your subject feel comfortable and relaxed during the shoot</a:t>
            </a:r>
            <a:r>
              <a:rPr lang="en-US" sz="2800" dirty="0" smtClean="0">
                <a:latin typeface="Helvetica"/>
                <a:cs typeface="Helvetica"/>
              </a:rPr>
              <a:t>?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What story can you tell about this person? 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Where will the photos be shot</a:t>
            </a:r>
            <a:r>
              <a:rPr lang="en-US" sz="2800" dirty="0" smtClean="0">
                <a:latin typeface="Helvetica"/>
                <a:cs typeface="Helvetica"/>
              </a:rPr>
              <a:t>?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 smtClean="0">
                <a:latin typeface="Helvetica"/>
                <a:cs typeface="Helvetica"/>
              </a:rPr>
              <a:t>can you create a compelling series of photos about this person?</a:t>
            </a: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Consider: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Think about your composition</a:t>
            </a:r>
            <a:r>
              <a:rPr lang="en-US" sz="2800" dirty="0" smtClean="0">
                <a:latin typeface="Helvetica"/>
                <a:cs typeface="Helvetica"/>
              </a:rPr>
              <a:t>, (distance, point of view) lighting, and location.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 smtClean="0">
                <a:latin typeface="Helvetica"/>
                <a:cs typeface="Helvetica"/>
              </a:rPr>
              <a:t>will setting and action communicate more information about your subject? </a:t>
            </a: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5f44dc5f77faba-BHDucatiScrambler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295400"/>
            <a:ext cx="6786824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51fc26f81087e2-phot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2954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You will upload 6 photos:</a:t>
            </a: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Wide angle shot of the setting or environment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Close up traditional portrait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Candid portrait as they talk or work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Detail shot of their tools or workspace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Shot of what they're making</a:t>
            </a:r>
            <a:r>
              <a:rPr lang="en-US" sz="2800" dirty="0" smtClean="0">
                <a:latin typeface="Helvetica"/>
                <a:cs typeface="Helvetica"/>
              </a:rPr>
              <a:t> or in </a:t>
            </a:r>
            <a:r>
              <a:rPr lang="en-US" sz="2800" dirty="0" smtClean="0">
                <a:latin typeface="Helvetica"/>
                <a:cs typeface="Helvetica"/>
              </a:rPr>
              <a:t>action</a:t>
            </a:r>
          </a:p>
          <a:p>
            <a:pPr>
              <a:buNone/>
            </a:pPr>
            <a:r>
              <a:rPr lang="en-US" sz="2800" dirty="0" smtClean="0">
                <a:latin typeface="Helvetica"/>
                <a:cs typeface="Helvetica"/>
              </a:rPr>
              <a:t>Final closing shot to wrap up the story</a:t>
            </a: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US" sz="28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48ef08969792f98-BHLacoste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371600"/>
            <a:ext cx="45259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 Helvetica Bold"/>
                <a:cs typeface="B Helvetica Bold"/>
              </a:rPr>
              <a:t>Grant Scott</a:t>
            </a:r>
            <a:endParaRPr lang="en-US" dirty="0">
              <a:latin typeface="B Helvetica Bold"/>
              <a:cs typeface="B Helvetic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458200" cy="1752600"/>
          </a:xfrm>
        </p:spPr>
        <p:txBody>
          <a:bodyPr/>
          <a:lstStyle/>
          <a:p>
            <a:pPr algn="l"/>
            <a:r>
              <a:rPr lang="en-US" i="1" dirty="0" smtClean="0">
                <a:latin typeface="Helvetica"/>
                <a:cs typeface="Helvetica"/>
              </a:rPr>
              <a:t>Series of photos of London pop artist</a:t>
            </a:r>
          </a:p>
          <a:p>
            <a:pPr algn="l"/>
            <a:r>
              <a:rPr lang="en-US" i="1" dirty="0" smtClean="0">
                <a:latin typeface="Helvetica"/>
                <a:cs typeface="Helvetica"/>
              </a:rPr>
              <a:t>Allen Jones</a:t>
            </a:r>
            <a:r>
              <a:rPr lang="en-US" i="1" dirty="0" smtClean="0">
                <a:latin typeface="Helvetica"/>
                <a:cs typeface="Helvetica"/>
              </a:rPr>
              <a:t> </a:t>
            </a:r>
            <a:endParaRPr lang="en-US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7963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Wide angle shot of the setting or environment</a:t>
            </a:r>
          </a:p>
        </p:txBody>
      </p:sp>
      <p:pic>
        <p:nvPicPr>
          <p:cNvPr id="4" name="Content Placeholder 3" descr="Allen-Jones-Portrait-3_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762000"/>
            <a:ext cx="301730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Detail shot of their tools or workspace</a:t>
            </a:r>
            <a:br>
              <a:rPr lang="en-US" sz="2000" dirty="0" smtClean="0">
                <a:latin typeface="Helvetica"/>
                <a:cs typeface="Helvetica"/>
              </a:rPr>
            </a:br>
            <a:endParaRPr lang="en-US" sz="2000" dirty="0"/>
          </a:p>
        </p:txBody>
      </p:sp>
      <p:pic>
        <p:nvPicPr>
          <p:cNvPr id="4" name="Content Placeholder 3" descr="Allen-Jones-Portrait-1_5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665" y="731837"/>
            <a:ext cx="680067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Wide angle shot of the setting or environment</a:t>
            </a:r>
            <a:endParaRPr lang="en-US" sz="2000" dirty="0"/>
          </a:p>
        </p:txBody>
      </p:sp>
      <p:pic>
        <p:nvPicPr>
          <p:cNvPr id="4" name="Content Placeholder 3" descr="Allen-Jones-Portrait-4_5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665" y="838200"/>
            <a:ext cx="680067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22" dirty="0" smtClean="0">
                <a:latin typeface="Helvetica"/>
                <a:cs typeface="Helvetica"/>
              </a:rPr>
              <a:t>Close up traditional portrait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4" name="Content Placeholder 3" descr="Allen-Jones-Portrait-5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762000"/>
            <a:ext cx="301730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4663"/>
            <a:ext cx="8229600" cy="1143000"/>
          </a:xfrm>
        </p:spPr>
        <p:txBody>
          <a:bodyPr>
            <a:normAutofit/>
          </a:bodyPr>
          <a:lstStyle/>
          <a:p>
            <a:r>
              <a:rPr lang="en-US" sz="2222" dirty="0" smtClean="0">
                <a:latin typeface="Helvetica"/>
                <a:cs typeface="Helvetica"/>
              </a:rPr>
              <a:t>Candid portrait as they talk or work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4" name="Content Placeholder 3" descr="Allen-Jones-Portrait-6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1036637"/>
            <a:ext cx="301730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296</Words>
  <Application>Microsoft Macintosh PowerPoint</Application>
  <PresentationFormat>On-screen Show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Portrait Narrative Series</vt:lpstr>
      <vt:lpstr>Slide 2</vt:lpstr>
      <vt:lpstr>Slide 3</vt:lpstr>
      <vt:lpstr>Grant Scott</vt:lpstr>
      <vt:lpstr>Wide angle shot of the setting or environment</vt:lpstr>
      <vt:lpstr>Detail shot of their tools or workspace </vt:lpstr>
      <vt:lpstr>Wide angle shot of the setting or environment</vt:lpstr>
      <vt:lpstr>Close up traditional portrait </vt:lpstr>
      <vt:lpstr>Candid portrait as they talk or work </vt:lpstr>
      <vt:lpstr>Final closing shot to wrap up the story </vt:lpstr>
      <vt:lpstr>Benjamin Heath </vt:lpstr>
      <vt:lpstr>Slide 12</vt:lpstr>
      <vt:lpstr>Shot of what they're making or in action </vt:lpstr>
      <vt:lpstr>Shot of what they're making or in action/ Candid portrait as they talk or work  </vt:lpstr>
      <vt:lpstr>Slide 15</vt:lpstr>
      <vt:lpstr>Slide 16</vt:lpstr>
      <vt:lpstr>Slide 17</vt:lpstr>
      <vt:lpstr>Maria Jose Sesma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the Urban Landscape</dc:title>
  <dc:creator>Robert Troutman</dc:creator>
  <cp:lastModifiedBy>Virginia Troutman</cp:lastModifiedBy>
  <cp:revision>35</cp:revision>
  <dcterms:created xsi:type="dcterms:W3CDTF">2015-01-27T20:49:04Z</dcterms:created>
  <dcterms:modified xsi:type="dcterms:W3CDTF">2015-01-27T21:28:48Z</dcterms:modified>
</cp:coreProperties>
</file>